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January 22,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74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listen?utm_source=unsplash&amp;utm_medium=referral&amp;utm_content=creditCopyText" TargetMode="External"/><Relationship Id="rId2" Type="http://schemas.openxmlformats.org/officeDocument/2006/relationships/hyperlink" Target="https://unsplash.com/@francogio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write?utm_source=unsplash&amp;utm_medium=referral&amp;utm_content=creditCopyText" TargetMode="External"/><Relationship Id="rId2" Type="http://schemas.openxmlformats.org/officeDocument/2006/relationships/hyperlink" Target="https://unsplash.com/@neonbrand?utm_source=unsplash&amp;utm_medium=referral&amp;utm_content=creditCopyTex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talk?utm_source=unsplash&amp;utm_medium=referral&amp;utm_content=creditCopyText" TargetMode="External"/><Relationship Id="rId2" Type="http://schemas.openxmlformats.org/officeDocument/2006/relationships/hyperlink" Target="https://unsplash.com/@linkedinsalesnavigator?utm_source=unsplash&amp;utm_medium=referral&amp;utm_content=creditCopyTex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4CA03B-981C-427E-A350-905E233A3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25" y="1691108"/>
            <a:ext cx="5015638" cy="2075012"/>
          </a:xfrm>
        </p:spPr>
        <p:txBody>
          <a:bodyPr>
            <a:normAutofit/>
          </a:bodyPr>
          <a:lstStyle/>
          <a:p>
            <a:r>
              <a:rPr lang="nb-NO" sz="9600" dirty="0"/>
              <a:t>Dagens 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440F0-D9AB-4E65-A692-9D6E7AC9B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7" r="2" b="2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768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9F5A8C-DBF2-48DB-885C-CE4E7071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Hør på ordet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481D83-CAF3-40F2-951C-7FC7FD3F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it-IT" sz="800" dirty="0"/>
          </a:p>
          <a:p>
            <a:r>
              <a:rPr lang="it-IT" sz="5100" dirty="0"/>
              <a:t>Si ordet høyt.</a:t>
            </a:r>
          </a:p>
          <a:p>
            <a:r>
              <a:rPr lang="it-IT" sz="5100" dirty="0"/>
              <a:t>Hvilken lyd kommer først? Og sist?</a:t>
            </a:r>
          </a:p>
          <a:p>
            <a:r>
              <a:rPr lang="it-IT" sz="5100" dirty="0"/>
              <a:t>Er ordet langt eller kort?</a:t>
            </a:r>
          </a:p>
          <a:p>
            <a:r>
              <a:rPr lang="it-IT" sz="5100" dirty="0"/>
              <a:t>Hvor mange ulike lyder kan du høre?</a:t>
            </a:r>
          </a:p>
          <a:p>
            <a:endParaRPr lang="it-IT" sz="800" dirty="0"/>
          </a:p>
          <a:p>
            <a:pPr marL="0" indent="0">
              <a:buNone/>
            </a:pPr>
            <a:endParaRPr lang="it-IT" sz="800" dirty="0"/>
          </a:p>
          <a:p>
            <a:endParaRPr lang="it-IT" sz="800" dirty="0"/>
          </a:p>
          <a:p>
            <a:pPr marL="0" indent="0" algn="r">
              <a:buNone/>
            </a:pPr>
            <a:r>
              <a:rPr lang="it-IT" sz="1500" dirty="0"/>
              <a:t>Photo by </a:t>
            </a:r>
            <a:r>
              <a:rPr lang="it-IT" sz="1500" dirty="0">
                <a:hlinkClick r:id="rId2"/>
              </a:rPr>
              <a:t>Franco Antonio Giovanella</a:t>
            </a:r>
            <a:r>
              <a:rPr lang="it-IT" sz="1500" dirty="0"/>
              <a:t> on </a:t>
            </a:r>
            <a:r>
              <a:rPr lang="it-IT" sz="1500" dirty="0">
                <a:hlinkClick r:id="rId3"/>
              </a:rPr>
              <a:t>Unsplash</a:t>
            </a:r>
            <a:endParaRPr lang="it-IT" sz="1500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2029D79-2B3F-4DE1-8BC9-01491FA2E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42" y="2653055"/>
            <a:ext cx="3268980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4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DA7E4-6E17-4793-9D86-9BF5F169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0" y="1162050"/>
            <a:ext cx="10728326" cy="1917774"/>
          </a:xfrm>
        </p:spPr>
        <p:txBody>
          <a:bodyPr>
            <a:normAutofit/>
          </a:bodyPr>
          <a:lstStyle/>
          <a:p>
            <a:pPr algn="ctr"/>
            <a:r>
              <a:rPr lang="nb-NO" sz="9600" dirty="0"/>
              <a:t>Skriv ordet!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C98E5B-251B-4695-8159-0FC78554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2879724"/>
          </a:xfrm>
        </p:spPr>
        <p:txBody>
          <a:bodyPr>
            <a:normAutofit lnSpcReduction="10000"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 algn="ctr"/>
            <a:r>
              <a:rPr lang="en-US" sz="1000" dirty="0"/>
              <a:t>Photo by </a:t>
            </a:r>
            <a:r>
              <a:rPr lang="en-US" sz="1000" dirty="0" err="1">
                <a:hlinkClick r:id="rId2"/>
              </a:rPr>
              <a:t>NeONBRAND</a:t>
            </a:r>
            <a:r>
              <a:rPr lang="en-US" sz="1000" dirty="0"/>
              <a:t> on </a:t>
            </a:r>
            <a:r>
              <a:rPr lang="en-US" sz="1000" dirty="0" err="1">
                <a:hlinkClick r:id="rId3"/>
              </a:rPr>
              <a:t>Unsplash</a:t>
            </a:r>
            <a:endParaRPr lang="nb-NO" sz="1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82889C-D617-4DAA-83E1-B6FC0A8DF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57" y="3241749"/>
            <a:ext cx="4318086" cy="25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63BD55-E3D0-4652-91CD-BE04BD9675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Bokstaver: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B5B6D06-BFB2-4070-B1A2-E137E14E551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  <a:effectLst>
            <a:softEdge rad="31750"/>
          </a:effectLst>
        </p:spPr>
        <p:txBody>
          <a:bodyPr/>
          <a:lstStyle/>
          <a:p>
            <a:pPr algn="ctr"/>
            <a:r>
              <a:rPr lang="nb-NO" dirty="0">
                <a:solidFill>
                  <a:schemeClr val="bg1">
                    <a:alpha val="58000"/>
                  </a:schemeClr>
                </a:solidFill>
              </a:rPr>
              <a:t>Hva betyr ordet?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3CD910C-6A56-45D6-A0E6-8060D99F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Stavelser:</a:t>
            </a:r>
          </a:p>
          <a:p>
            <a:endParaRPr lang="nb-NO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nb-NO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nb-NO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Vokaler:</a:t>
            </a:r>
          </a:p>
        </p:txBody>
      </p:sp>
    </p:spTree>
    <p:extLst>
      <p:ext uri="{BB962C8B-B14F-4D97-AF65-F5344CB8AC3E}">
        <p14:creationId xmlns:p14="http://schemas.microsoft.com/office/powerpoint/2010/main" val="395649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317E0834-F800-477D-AA31-5C5AD71BC7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r>
              <a:rPr lang="nb-NO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Ordklasse: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9CFD56-2331-435A-8FA0-26C30C9F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800" dirty="0">
                <a:solidFill>
                  <a:schemeClr val="bg1">
                    <a:alpha val="58000"/>
                  </a:schemeClr>
                </a:solidFill>
              </a:rPr>
              <a:t>Finn ord i ordet: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9A02CE5-B9A3-435A-90FE-C978B0BB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 </a:t>
            </a:r>
            <a:r>
              <a:rPr lang="nb-NO" sz="2800" dirty="0">
                <a:solidFill>
                  <a:schemeClr val="bg1">
                    <a:alpha val="58000"/>
                  </a:schemeClr>
                </a:solidFill>
              </a:rPr>
              <a:t>Lag en setning med ordet:</a:t>
            </a:r>
          </a:p>
        </p:txBody>
      </p:sp>
    </p:spTree>
    <p:extLst>
      <p:ext uri="{BB962C8B-B14F-4D97-AF65-F5344CB8AC3E}">
        <p14:creationId xmlns:p14="http://schemas.microsoft.com/office/powerpoint/2010/main" val="376996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579C425-47BD-4D10-84C1-150D5BB772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Finn et ord som er lengre:</a:t>
            </a:r>
            <a:br>
              <a:rPr lang="nb-NO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nb-NO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nb-NO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Finn et ord som er kortere: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97E5AF-4E90-4122-A246-1DA72D9282C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600" dirty="0">
                <a:solidFill>
                  <a:schemeClr val="bg1">
                    <a:lumMod val="85000"/>
                    <a:lumOff val="15000"/>
                    <a:alpha val="58000"/>
                  </a:schemeClr>
                </a:solidFill>
              </a:rPr>
              <a:t> </a:t>
            </a:r>
            <a:r>
              <a:rPr lang="nb-NO" sz="3600" dirty="0">
                <a:solidFill>
                  <a:schemeClr val="bg1">
                    <a:alpha val="58000"/>
                  </a:schemeClr>
                </a:solidFill>
              </a:rPr>
              <a:t>Kan du finne et ord som rimer?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bg1">
                    <a:alpha val="58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bg1">
                    <a:alpha val="58000"/>
                  </a:schemeClr>
                </a:solidFill>
              </a:rPr>
              <a:t>Synonymer?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bg1">
                    <a:alpha val="58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b-NO" sz="3600" dirty="0">
                <a:solidFill>
                  <a:schemeClr val="bg1">
                    <a:alpha val="58000"/>
                  </a:schemeClr>
                </a:solidFill>
              </a:rPr>
              <a:t>Antonymer?</a:t>
            </a:r>
          </a:p>
          <a:p>
            <a:endParaRPr lang="nb-NO" dirty="0">
              <a:solidFill>
                <a:schemeClr val="bg1">
                  <a:lumMod val="85000"/>
                  <a:lumOff val="15000"/>
                  <a:alpha val="5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DA7E4-6E17-4793-9D86-9BF5F169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10" y="1162050"/>
            <a:ext cx="10728326" cy="1917774"/>
          </a:xfrm>
        </p:spPr>
        <p:txBody>
          <a:bodyPr>
            <a:normAutofit/>
          </a:bodyPr>
          <a:lstStyle/>
          <a:p>
            <a:pPr algn="ctr"/>
            <a:r>
              <a:rPr lang="nb-NO" sz="9600" b="1" dirty="0"/>
              <a:t>Forklar </a:t>
            </a:r>
            <a:r>
              <a:rPr lang="nb-NO" sz="9600" dirty="0"/>
              <a:t>ordet til naboen!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C98E5B-251B-4695-8159-0FC78554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287972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 algn="ctr"/>
            <a:r>
              <a:rPr lang="en-US" sz="800" dirty="0"/>
              <a:t>Photo by </a:t>
            </a:r>
            <a:r>
              <a:rPr lang="en-US" sz="800" dirty="0">
                <a:hlinkClick r:id="rId2"/>
              </a:rPr>
              <a:t>LinkedIn Sales Navigator</a:t>
            </a:r>
            <a:r>
              <a:rPr lang="en-US" sz="800" dirty="0"/>
              <a:t> on </a:t>
            </a:r>
            <a:r>
              <a:rPr lang="en-US" sz="800" dirty="0" err="1">
                <a:hlinkClick r:id="rId3"/>
              </a:rPr>
              <a:t>Unsplash</a:t>
            </a:r>
            <a:endParaRPr lang="en-US" sz="1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6C6130F-2B9B-4735-A7FB-CD2F2F279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7" y="3286125"/>
            <a:ext cx="40862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055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116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Sagona Book</vt:lpstr>
      <vt:lpstr>The Hand Extrablack</vt:lpstr>
      <vt:lpstr>BlobVTI</vt:lpstr>
      <vt:lpstr>Dagens ord</vt:lpstr>
      <vt:lpstr>Hør på ordet</vt:lpstr>
      <vt:lpstr>Skriv ordet!</vt:lpstr>
      <vt:lpstr>Bokstaver:</vt:lpstr>
      <vt:lpstr>Ordklasse:</vt:lpstr>
      <vt:lpstr> Finn et ord som er lengre:   Finn et ord som er kortere:</vt:lpstr>
      <vt:lpstr>Forklar ordet til naboen!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Dagens ord</dc:title>
  <dc:creator>Britt Rødal Vikhagen</dc:creator>
  <cp:lastModifiedBy>Britt Rødal Vikhagen</cp:lastModifiedBy>
  <cp:revision>11</cp:revision>
  <dcterms:created xsi:type="dcterms:W3CDTF">2021-01-18T19:17:00Z</dcterms:created>
  <dcterms:modified xsi:type="dcterms:W3CDTF">2021-01-22T10:55:48Z</dcterms:modified>
</cp:coreProperties>
</file>